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ПЕЋКА  ПАТРИЈАРШИЈА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0"/>
            <a:ext cx="11393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8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90072"/>
            <a:ext cx="9905998" cy="1033402"/>
          </a:xfrm>
        </p:spPr>
        <p:txBody>
          <a:bodyPr/>
          <a:lstStyle/>
          <a:p>
            <a:r>
              <a:rPr lang="sr-Cyrl-RS" dirty="0" smtClean="0"/>
              <a:t>ИСТОРИЈАТ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369" y="1215189"/>
            <a:ext cx="10096083" cy="5101390"/>
          </a:xfrm>
        </p:spPr>
        <p:txBody>
          <a:bodyPr>
            <a:normAutofit/>
          </a:bodyPr>
          <a:lstStyle/>
          <a:p>
            <a:r>
              <a:rPr lang="sr-Cyrl-RS" dirty="0" smtClean="0"/>
              <a:t>1219.  ДОБИЛИ  СМО  ЦРКВЕНУ  САМОСТАЛНОСТ  И  РАНГ  АРХИЕПИСКОПИЈЕ</a:t>
            </a:r>
          </a:p>
          <a:p>
            <a:r>
              <a:rPr lang="sr-Cyrl-RS" dirty="0" smtClean="0"/>
              <a:t>ПРВИ  АРХИЕПИСКОП  БИО  ЈЕ  </a:t>
            </a:r>
            <a:r>
              <a:rPr lang="sr-Cyrl-RS" dirty="0"/>
              <a:t>САВА  </a:t>
            </a:r>
            <a:r>
              <a:rPr lang="sr-Cyrl-RS" dirty="0" smtClean="0"/>
              <a:t>НЕМАЊИЋ</a:t>
            </a:r>
          </a:p>
          <a:p>
            <a:r>
              <a:rPr lang="sr-Cyrl-RS" dirty="0" smtClean="0"/>
              <a:t>У  ВРЕМЕ  ЦАРА  ДУШАНА, ЦРКВА ЈЕ  УЗДИГНУТА  У  РАНГ  ПАТРИЈАРШИЈЕ</a:t>
            </a:r>
          </a:p>
          <a:p>
            <a:r>
              <a:rPr lang="sr-Cyrl-RS" dirty="0" smtClean="0"/>
              <a:t>ПАДОМ  </a:t>
            </a:r>
            <a:r>
              <a:rPr lang="sr-Cyrl-RS" dirty="0"/>
              <a:t>СРБИЈЕ  1459. ПОД  ОСМАНСКУ  ВЛАСТ  ЗАБРАЊЕН  ЈЕ  РАД  ПАТРИЈАРШИЈЕ</a:t>
            </a:r>
          </a:p>
          <a:p>
            <a:r>
              <a:rPr lang="sr-Cyrl-RS" dirty="0"/>
              <a:t>ДОШЛИ  СМО  ПОД  ЦРКВЕНУ  УПРАВУ  ЦАРИГРАДСКЕ  ПАТРИЈАРШИЈЕ  И  ОХРИДСКЕ  АРХИЕПИСКОПИЈЕ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20316"/>
            <a:ext cx="9905998" cy="1311442"/>
          </a:xfrm>
        </p:spPr>
        <p:txBody>
          <a:bodyPr/>
          <a:lstStyle/>
          <a:p>
            <a:r>
              <a:rPr lang="sr-Cyrl-RS" dirty="0" smtClean="0"/>
              <a:t>ОБНОВА  ПАТРИЈАРШИЈЕ   1557.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564105"/>
            <a:ext cx="8760577" cy="4932948"/>
          </a:xfrm>
        </p:spPr>
        <p:txBody>
          <a:bodyPr/>
          <a:lstStyle/>
          <a:p>
            <a:r>
              <a:rPr lang="sr-Cyrl-RS" dirty="0" smtClean="0"/>
              <a:t>ОБНОВЉЕНА  ЈЕ  ЗАЛАГАЊЕМ  ВЕЛИКОГ  ВЕЗИРА  МЕХМЕД  ПАШЕ  СОКОЛОВИЋА</a:t>
            </a:r>
          </a:p>
          <a:p>
            <a:r>
              <a:rPr lang="sr-Cyrl-RS" dirty="0" smtClean="0"/>
              <a:t>ОСМАНСКЕ  ВЛАСТИ  СУ  ХТЕЛЕ  ДА  ПРИВУКУ  СРБЕ  НА  СВОЈУ  СТРАНУ УОЧИ  ДАЉИХ  ОСВАЈАЊА</a:t>
            </a:r>
          </a:p>
          <a:p>
            <a:r>
              <a:rPr lang="sr-Cyrl-RS" dirty="0" smtClean="0"/>
              <a:t>ФИНАНСИЈСКИ  МОМЕНАТ – ЦРКВА  ЈЕ  ПЛАЋАЛА   ПОРЕЗ  СУЛТАНУ</a:t>
            </a:r>
          </a:p>
          <a:p>
            <a:r>
              <a:rPr lang="sr-Cyrl-RS" dirty="0" smtClean="0"/>
              <a:t> ПРВИ  ПАТРИЈАРХ  ОБНОВЉЕНЕ  ПАТРИЈАРШИЈЕ  БИО  ЈЕ  МАКАРИЈЕ  СОКОЛОВИЋ</a:t>
            </a:r>
          </a:p>
          <a:p>
            <a:endParaRPr lang="sr-Cyrl-RS" dirty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0980" y="-84221"/>
            <a:ext cx="49610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ВЛАСТ  ПЕЋКЕ  ПАТРИЈАРШИЈЕ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9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ИЗБОР   ПАТРИЈАРХА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40412"/>
            <a:ext cx="9037303" cy="4331787"/>
          </a:xfrm>
        </p:spPr>
        <p:txBody>
          <a:bodyPr/>
          <a:lstStyle/>
          <a:p>
            <a:r>
              <a:rPr lang="sr-Cyrl-RS" dirty="0" smtClean="0"/>
              <a:t>НА  ЦРКВЕНИМ  САБОРИМА</a:t>
            </a:r>
          </a:p>
          <a:p>
            <a:r>
              <a:rPr lang="sr-Cyrl-RS" dirty="0" smtClean="0"/>
              <a:t>ПЛАЋАЈУ  СУЛТАНУ  ДОБИЈАЊЕ  ДОЗВОЛЕ  -  БЕРАТ, ДОКУМЕНТ  О  НАИМЕНОВАЊУ</a:t>
            </a:r>
          </a:p>
          <a:p>
            <a:r>
              <a:rPr lang="sr-Cyrl-RS" dirty="0" smtClean="0"/>
              <a:t>ПАТРИЈАРХ  ЈЕ  БИО  И  ЦРКВЕНИ   И  СВЕТОВНИ  ВОЂА  СРПСКОГ  НАРОДА</a:t>
            </a:r>
          </a:p>
          <a:p>
            <a:r>
              <a:rPr lang="sr-Cyrl-RS" dirty="0" smtClean="0"/>
              <a:t>ПАТРИЈАРШИЈА  ЈЕ  ОБУХВАТАЛА  ВИШЕ  ОД  40. МИТРОПОЛИЈА  И  ЕПАРХИЈА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УКИДАЊЕ  ПАТРИЈАРШИЈЕ   1766.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ПАТРИЈАРСИ  И  СВЕШТЕНИЦИ  СУ  УЧЕСТВОВАЛИ  У  ОРГАНИЗОВАЊУ  БУНА  И  УСТАНАКА</a:t>
            </a:r>
          </a:p>
          <a:p>
            <a:r>
              <a:rPr lang="sr-Cyrl-RS" dirty="0" smtClean="0"/>
              <a:t>ЗБОГ  СВЕ ВЕЋЕГ  ОДЛИВА  СТАНОВНИШТВА  ЦРКВА  ЈЕ  И  ФИНАНСИЈСКИ  СЛАБИЛА</a:t>
            </a:r>
          </a:p>
          <a:p>
            <a:r>
              <a:rPr lang="sr-Cyrl-RS" dirty="0" smtClean="0"/>
              <a:t>СРПСКА  ЦРКВА  НАСТАВЉА  ДА  ПОСТОЈИ  КРОЗ  КАРЛОВАЧКУ  МИТРОПОЛИЈУ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</TotalTime>
  <Words>162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ПЕЋКА  ПАТРИЈАРШИЈА</vt:lpstr>
      <vt:lpstr>PowerPoint Presentation</vt:lpstr>
      <vt:lpstr>ИСТОРИЈАТ   </vt:lpstr>
      <vt:lpstr>ОБНОВА  ПАТРИЈАРШИЈЕ   1557.</vt:lpstr>
      <vt:lpstr>PowerPoint Presentation</vt:lpstr>
      <vt:lpstr>ИЗБОР   ПАТРИЈАРХА</vt:lpstr>
      <vt:lpstr>УКИДАЊЕ  ПАТРИЈАРШИЈЕ   1766.</vt:lpstr>
    </vt:vector>
  </TitlesOfParts>
  <Company>TEAM 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ПЕЋКА  ПАТРИЈАРШИЈА</dc:title>
  <dc:creator>Lenovo</dc:creator>
  <cp:lastModifiedBy>Lenovo</cp:lastModifiedBy>
  <cp:revision>5</cp:revision>
  <dcterms:created xsi:type="dcterms:W3CDTF">2016-10-29T07:16:04Z</dcterms:created>
  <dcterms:modified xsi:type="dcterms:W3CDTF">2016-10-29T07:59:48Z</dcterms:modified>
</cp:coreProperties>
</file>